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FF69DE-7F33-CF5A-83DF-50B9AEE88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94D893B-CEE0-D799-8F3C-C6553F4EB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3D622A-27E2-B46C-EBB7-32089549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EC55C5-200F-7AFD-9FD6-8282B4FF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75BF79-74D7-9DF9-191C-0A1FF46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75C7178-A984-CCD6-859B-5F21954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A97668-1B23-4642-83B9-A2F05849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08B3ABC-6EB1-4EB2-CFAE-C400E617B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BB6BBA-BC53-3F31-1077-C4F7F9AE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93CC69-9C8B-86A7-E943-5196A8B8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3651C3-BF82-59B8-DF47-9889C332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61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D46588C-14C2-8D46-1955-78ADBACAD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9BD3CB-E716-B79D-7957-4D3B6F9AD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265642-3877-FEDA-569A-7F3D4EB0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5B4215-1E35-CA0E-39CE-35692A09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D1CCD0-4976-9408-D4E8-5D539361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74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25BEC53-DEED-6B1E-82B6-B413D65CB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8EE5F4B-0FFD-7504-24F9-A6EDA454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8E3CD9-DFAA-30D6-AE71-A2E9A12B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396A28-F0E7-6572-D360-75127A75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E4DDF0-B7AB-6447-526A-8C0A942E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52A6C4-0705-D77A-6A3D-A1C3B664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84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0582F-3617-A1B0-2943-F5177978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C12467-2DDD-66F7-5985-354D86A2B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AF39E5-4E2D-9768-72C0-65AC4D5D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EF166C-B9BC-3DCE-08B5-FDE1F048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18E036-443E-A336-F3FC-850DF6FD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39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5872D1-D35C-AC77-3AD9-30B539D6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234FF2-1CF9-C32C-BB41-A9759DB96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1724990-44C4-C41A-D7A8-094D8D40F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0FA2115-9E5C-E171-F80E-3B3165A7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98299D-B398-1B2E-36E3-86D7F90A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456447-08D1-2EED-F45F-CDF9A5A2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55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3EEDEC-B3E9-D5CC-C792-50C3C22E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37AE4C-3CBA-4D6D-3181-855B40CA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A791F9-ABC3-3F4D-D121-04E57BDF3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503BB2-C9B7-3CAF-EF44-89D614EEB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F95AAF-5F5C-D7AC-E290-61918DD39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C8F8730-FCC4-6D92-3E46-945E3570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AB297E3-85FF-60CC-86ED-E36FD8F5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A60397B-EACC-EEE9-8C22-6E952DE3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99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29374D-90BF-DA4F-6409-558E1DE6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FAEE3FB-8172-7E94-A94D-4723D938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F97550-6E84-A50E-1DAF-EB0D6DBE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1081B2-951E-E311-9415-7782D55D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18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2A680D7-79F2-B62A-5A47-224BAB5A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21B30B-746F-CFE1-CA5D-11E083B0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8548DF-4C7A-072E-AB83-61F5D4C6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61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B62C87-5C99-8A95-F007-FF745659B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D528BB-9D3F-8054-D9EE-3CB7FBE00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121D6EE-508F-0550-C086-A732502FB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6C29E2-60A6-8AB7-1241-624E083D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A2C5A51-CA86-779C-747D-E765DE7A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877264-7710-F8BF-0051-FB7B57EA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38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4AB88C-8F09-45F5-2912-41AFB247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F0765EA-497C-FADB-20A4-FCF675B4C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9082C2-7EB7-47BD-42AB-A74BE75F2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2FA705-FD77-C374-A259-E3083F3A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68D229-A3D2-8FBC-2815-5D7C6F3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40E383-85E0-A83E-E05F-025E91AA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59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1225869-45C8-5AF3-8639-606FA6CD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2799E1-B8D2-FC3A-386E-2E72E1931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5B7269-319B-3E28-1F3C-B5A859CED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491C-3F79-4EF2-9819-B9CB9E4B7BC5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270F46-75E3-0906-6F50-91235BE9F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605BEF-555C-8AF1-F8DB-E84D68DD9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F167D-10F3-4A92-B2BA-4C52D1F82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52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F98A7C-6E17-2405-AD3F-C3BE44A0B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0709"/>
            <a:ext cx="9144000" cy="2387600"/>
          </a:xfrm>
        </p:spPr>
        <p:txBody>
          <a:bodyPr/>
          <a:lstStyle/>
          <a:p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D4CD388-2326-A0D0-1D9B-17D7F6D1F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497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07DAB7-8DC8-E7C6-06A6-A728DEAA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A138E8-8A17-3176-35B7-53AF81767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23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Jill</dc:creator>
  <cp:lastModifiedBy>醫學會 重症</cp:lastModifiedBy>
  <cp:revision>2</cp:revision>
  <dcterms:created xsi:type="dcterms:W3CDTF">2025-06-06T07:19:53Z</dcterms:created>
  <dcterms:modified xsi:type="dcterms:W3CDTF">2025-06-06T11:45:37Z</dcterms:modified>
</cp:coreProperties>
</file>